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D1B8F7C-A105-40D9-80F1-434494179978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3ECC45-25B8-4F39-A2B3-F8E8692B0261}" type="slidenum">
              <a:rPr lang="en-IN" smtClean="0"/>
              <a:t>‹#›</a:t>
            </a:fld>
            <a:endParaRPr lang="en-I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07156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lgerian" pitchFamily="82" charset="0"/>
              </a:rPr>
              <a:t>WHERE THE MIND IS WITHOUT FEAR</a:t>
            </a:r>
            <a:endParaRPr lang="en-IN" b="1" dirty="0"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643866" cy="3852874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lgerian" pitchFamily="82" charset="0"/>
              </a:rPr>
              <a:t>BY RABINDRA NATH TAGORE</a:t>
            </a:r>
          </a:p>
          <a:p>
            <a:endParaRPr lang="en-IN" dirty="0" smtClean="0"/>
          </a:p>
          <a:p>
            <a:endParaRPr lang="en-IN" b="1" dirty="0">
              <a:solidFill>
                <a:srgbClr val="C00000"/>
              </a:solidFill>
              <a:latin typeface="Algerian" pitchFamily="82" charset="0"/>
            </a:endParaRPr>
          </a:p>
        </p:txBody>
      </p:sp>
      <p:pic>
        <p:nvPicPr>
          <p:cNvPr id="4" name="Picture 3" descr="The poem&#10;Where the Mind is Without&#10;Fear&#10;is a prayer to a universal&#10;father-figure,&#10;that is, the God Almighty. The&#10;poem, wit..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554876"/>
            <a:ext cx="5929354" cy="4017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 fontScale="90000"/>
          </a:bodyPr>
          <a:lstStyle/>
          <a:p>
            <a:endParaRPr lang="en-IN" dirty="0"/>
          </a:p>
        </p:txBody>
      </p:sp>
      <p:pic>
        <p:nvPicPr>
          <p:cNvPr id="4" name="Content Placeholder 3" descr="The poem, written originally in Bengali,&#10; was composed before India’s independence most&#10;probably in the year 1900.&#10; The ..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290"/>
            <a:ext cx="8001056" cy="591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 descr="Where the mind is without fear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28"/>
            <a:ext cx="7929618" cy="5843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ere the mind is without fe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9296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ere the mind is without fe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5888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ere the mind is without fe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7867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ere the mind is without fe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9296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ere the mind is without fe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64386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8291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lgerian" pitchFamily="82" charset="0"/>
              </a:rPr>
              <a:t>AFTER READING THE POEM</a:t>
            </a:r>
            <a:endParaRPr lang="en-IN" b="1" dirty="0">
              <a:latin typeface="Algerian" pitchFamily="82" charset="0"/>
            </a:endParaRPr>
          </a:p>
        </p:txBody>
      </p:sp>
      <p:pic>
        <p:nvPicPr>
          <p:cNvPr id="3" name="Picture 2" descr=" The&#10;&#10;poet, Rabindranath Tagore, envisages an&#10;ideal nation; liberal in outlook, united in&#10;strength, dynamic in progress.&#10;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28670"/>
            <a:ext cx="8143900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Where the mind is without fear and the head is held high; 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Where the mind is without fear&#10;Where the mind is without fear and the&#10;head is held high&#10;Where knowledge is free&#10;Where th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Where the Mind is Without Fe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8215338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Where words come out from the depth of truth; 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Where tireless striving stretches its arms towards perfectio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Where the mind is without fear&#10;Where the mind is without fear and the&#10;head is held high&#10;Where knowledge is free&#10;Where th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Where the mind is without fear&#10;Where the mind is without fear and the&#10;head is held high&#10;Where knowledge is free&#10;Where th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821533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Where the Mind is Without Fe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nto that heaven of freedom, my Father, let my country awake. 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82912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7030A0"/>
                </a:solidFill>
                <a:latin typeface="Algerian" pitchFamily="82" charset="0"/>
              </a:rPr>
              <a:t>Give your opinion</a:t>
            </a:r>
            <a:endParaRPr lang="en-IN" sz="5400" b="1" dirty="0">
              <a:solidFill>
                <a:srgbClr val="7030A0"/>
              </a:solidFill>
              <a:latin typeface="Algerian" pitchFamily="82" charset="0"/>
            </a:endParaRPr>
          </a:p>
        </p:txBody>
      </p:sp>
      <p:pic>
        <p:nvPicPr>
          <p:cNvPr id="5" name="Content Placeholder 4" descr="1.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8662" y="1071546"/>
            <a:ext cx="4071966" cy="5572164"/>
          </a:xfrm>
        </p:spPr>
      </p:pic>
      <p:pic>
        <p:nvPicPr>
          <p:cNvPr id="6" name="Content Placeholder 5" descr="2.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00628" y="1000108"/>
            <a:ext cx="3933822" cy="564360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76</TotalTime>
  <Words>17</Words>
  <Application>Microsoft Office PowerPoint</Application>
  <PresentationFormat>On-screen Show (4:3)</PresentationFormat>
  <Paragraphs>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Solstice</vt:lpstr>
      <vt:lpstr>WHERE THE MIND IS WITHOUT FEAR</vt:lpstr>
      <vt:lpstr>Slide 2</vt:lpstr>
      <vt:lpstr>Slide 3</vt:lpstr>
      <vt:lpstr>Slide 4</vt:lpstr>
      <vt:lpstr>Slide 5</vt:lpstr>
      <vt:lpstr>Slide 6</vt:lpstr>
      <vt:lpstr>Slide 7</vt:lpstr>
      <vt:lpstr>Slide 8</vt:lpstr>
      <vt:lpstr>AFTER READING THE POEM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Give your opinion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THE MIND IS WITHOUT FEAR</dc:title>
  <dc:creator>pc</dc:creator>
  <cp:lastModifiedBy>pc</cp:lastModifiedBy>
  <cp:revision>26</cp:revision>
  <dcterms:created xsi:type="dcterms:W3CDTF">2017-08-02T05:38:04Z</dcterms:created>
  <dcterms:modified xsi:type="dcterms:W3CDTF">2017-08-02T06:54:28Z</dcterms:modified>
</cp:coreProperties>
</file>